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01" r:id="rId25"/>
    <p:sldId id="302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2D5B-E874-7792-BEEA-5E0876929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51FD8-74F6-2ACC-8DB8-B85F6672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4E199-36F3-5555-E5E6-B8B2755B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6305F-6F98-ACF5-FBA7-36273473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BC0C0-8D1D-6889-E192-AE714782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3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6733-0D82-664C-2204-1779E8E6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61ED2-E76C-E8C3-DA45-9594CB5B1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394F9-CE9F-6B60-0CC2-B4189ACE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1A6F3-3585-0F8E-1542-7C51504A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6F7E-14BF-9838-A0A5-AF7F1AE7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2E0D2-07EC-4723-EFCE-AA114B50B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8C962-F463-504E-B15F-86BB0DD3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E67E-CA8E-B069-33D2-27E2B614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FE7B1-0342-6E5A-8C7D-EE5DC1E4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F02B-6C4F-5F94-401D-FF490150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3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0B-87BC-47A3-3606-8ED07555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B105-52B4-AE98-3812-9EBE1559C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2A90F-5761-8DA4-D1D6-39F78083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11162-7A3B-522B-92B4-2B882257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91E-D92B-E79E-8C75-13E6D4FD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5B7E-8E5F-3681-D075-8A54B388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04F62-E582-2608-876E-78181843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0524-0481-1903-D663-F541E8B6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79C0A-49E6-E091-1DDF-746B357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3164-D925-5164-33BB-3FC632C2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4C1F-5B49-04AE-DBE4-4CCB4EAF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11EA-6CD9-42E0-0985-1F3E92473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42858-257E-BD58-958B-E572DE387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C9DAA-A0A0-8613-0433-83082F30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1FC04-3C0A-4F7C-EA7E-5267B668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822DB-704C-C57F-E615-A972DD2F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6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565A-B08A-6B9A-438E-07ABCF15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406DE-3032-F283-94F5-68D7A7B0C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2CEC1-ECF1-647D-88CD-B5A4FB05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D0568-AC30-5878-D40C-888059AF7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A5BEE-A488-D81D-273D-DB7E1B809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E4CC0-3041-3478-8759-B07C2BA1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EB5FE-A36E-7552-B8A1-912E0DF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E4FFC-A3C8-1F07-94FC-CDE83F2A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7482-51B7-F7F2-3CB0-8258F03C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24F75-5CF6-2A1F-308A-5A216097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C448-37E5-8DC1-4EE4-C8E45EC79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8773-125D-5645-85AF-FD329B3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9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9F4E-658D-83FE-3D76-C068D841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86B5-F5E9-6556-5515-C08EEC4E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8AD4-CED8-5DB6-04A2-05D87ED6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AAAD-3A04-AF8C-D951-CE87B717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ED51-98B7-EB58-2956-EDE46BEEC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CBD53-8567-D169-AA80-1E4D55C66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3A72A-DFE8-61D4-F290-365D9FF8E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196CE-F870-B6E0-D153-5D72F8F7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B277C-2532-7154-8C5C-8785F5CF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57BE-E526-9EAE-B0D2-D01F7F4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18F42-3DCA-7EC1-75DF-B2E69D40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AC54-9797-B01E-0251-12564C3BE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A6B3F-0E11-7EC1-EA7F-A7054491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004E4-9CBB-BD31-F253-A87644CD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EF324-D30B-33E7-41AD-082C1070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9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B321D-AF1F-529D-6145-F1AE7691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A91B2-1C36-4621-8C28-4FB412A6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6DF79-0FE6-46E6-E02D-71DD8400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A43D6-4171-48DE-952B-18F5EA92FAAF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FDF42-16EF-EE47-4905-B8BF7FC64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EC8A-C86A-BE1A-5D4F-4BE948434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7144A-871B-4B76-9EA7-7940670E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4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8AE1C-4C98-6E5D-0AC6-9CE11253D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1" r="311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68390-8897-AB2D-BA17-0C9B4F0E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9" y="643467"/>
            <a:ext cx="977380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14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F2122-7C3E-7B50-B3D6-0D744082C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" r="3435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F6E55-F1AA-D734-5EE2-4B0C0EA20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93513-D0E5-E7C6-BC60-D5547605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7456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6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37696-D939-D0AA-4823-B6584D97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4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80BE1-15B2-8A70-BBAC-515A03FE1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68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4C5DA-9F7A-124A-F92E-84D1C2ED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9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9AA21-5C5F-782F-4A15-401FC7DFA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68" y="643467"/>
            <a:ext cx="948266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44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D6C64-3AB6-9CCD-0033-FBE2DDC14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58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CFD68-A78C-E820-2199-563CE6F8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6359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6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6FA15-F095-0DE2-161F-0C573ED58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F419D-8263-58B1-9509-DBA44B5E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86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12350-772E-C29E-6881-DAF61536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4" y="643467"/>
            <a:ext cx="952319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0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5AC61-FBC4-9467-2720-E6F98640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65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BCF7B-F8D4-A4B4-8CDA-E340D6B79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85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CF22-FAED-BAD4-928A-30C01646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674F9-7BB6-1FA9-572B-E09A2633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31" y="1233196"/>
            <a:ext cx="6868852" cy="1357355"/>
          </a:xfrm>
          <a:prstGeom prst="rect">
            <a:avLst/>
          </a:prstGeom>
        </p:spPr>
      </p:pic>
      <p:pic>
        <p:nvPicPr>
          <p:cNvPr id="1026" name="Picture 2" descr="What's a requirements traceability matrix? Explained">
            <a:extLst>
              <a:ext uri="{FF2B5EF4-FFF2-40B4-BE49-F238E27FC236}">
                <a16:creationId xmlns:a16="http://schemas.microsoft.com/office/drawing/2014/main" id="{D3B03668-F641-1341-7569-FEDA2F79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20880" cy="51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5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2FDB97-7875-8878-80C7-EB6E497B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4" cy="5571067"/>
          </a:xfrm>
          <a:prstGeom prst="rect">
            <a:avLst/>
          </a:prstGeom>
        </p:spPr>
      </p:pic>
      <p:sp>
        <p:nvSpPr>
          <p:cNvPr id="4" name="AutoShape 2" descr="What is System Context Diagram?">
            <a:extLst>
              <a:ext uri="{FF2B5EF4-FFF2-40B4-BE49-F238E27FC236}">
                <a16:creationId xmlns:a16="http://schemas.microsoft.com/office/drawing/2014/main" id="{0476D15B-CDA2-0512-FE56-CA9EA055F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1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8B7A0-0EED-19CD-2191-55D2C5E1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43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2732A-9346-C16E-CB78-172BF8CD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2" r="71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4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F0AC-A499-B3B6-B16F-4E4A4647E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90" b="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907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38474-AB88-09A0-0D99-213E2F1B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7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95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54C5-3088-E2D2-D155-BC7891D11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004"/>
            <a:ext cx="10515600" cy="539195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Project Scope Management involves defining and controlling what is and is not included in a project.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ensures that the project team and stakeholders have a common understanding of the project's objectives and deliverables.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Throughout these processes, effective communication and stakeholder engagement are critical.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Changes to the project scope can have significant implications on other project constraints such as time, cost, and quality, so it's important to manage scope changes carefully.</a:t>
            </a: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35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9E0443-168A-870A-014C-872E1090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3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54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B3498-3959-816B-5DDB-CDC2A0B61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354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65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9684B-31E9-A9AA-38E9-12D4D2FBE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46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84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C219A-80EB-1F45-8CE2-D0F2D3DB1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789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5FE53-B5D6-7A29-AC39-98C92B76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485" b="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648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03084-164D-8C45-1638-8803036E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34" b="222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16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B81C6-4EDC-D549-164A-36EB7692D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50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D52D4-F77A-4537-E691-FC77720F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293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D6BFE-A3D0-ECEF-FEE5-19672467C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9801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FD37E-70EF-9B60-AE3A-02387A987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" b="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82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7B615-6A00-8B11-77DC-7D5944BB1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7567B-2BD2-D121-9063-09B1A52B8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0" r="2463" b="-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92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652FD-9077-A3F8-3DD7-97689892A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128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29F95-2D55-DAB2-03DA-3868F48B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0" b="3146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32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4B26F-CB72-95C1-E063-BD9159B28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3600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4D56AA-F994-7667-9E21-F329A870B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" b="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E0C02-CBCA-69B2-5D32-1D724544D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93C6E-5AED-C496-FD41-BC65B3CA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26186-5427-98BC-4961-B55B6026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70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9D04E-65F8-15AB-A0A4-C4FB888FE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8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3F9BD-FC6F-C379-F4A6-63B1A5DB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4" y="643467"/>
            <a:ext cx="1046209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27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1620C-9C56-D5FB-E6C2-F0B396B56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DDA34-BC50-0E50-30F0-9F06088E1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6" y="643466"/>
            <a:ext cx="8949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3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E4283-ADCC-D065-7265-8D1529811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0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41283-73AE-6429-785D-66BFA03B6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9B4B7-7FC4-2373-2096-93A82DC07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9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79</Words>
  <Application>Microsoft Office PowerPoint</Application>
  <PresentationFormat>Widescreen</PresentationFormat>
  <Paragraphs>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3</cp:revision>
  <dcterms:created xsi:type="dcterms:W3CDTF">2023-12-19T12:35:01Z</dcterms:created>
  <dcterms:modified xsi:type="dcterms:W3CDTF">2023-12-24T03:58:18Z</dcterms:modified>
</cp:coreProperties>
</file>